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1" r:id="rId4"/>
    <p:sldId id="274" r:id="rId5"/>
    <p:sldId id="265" r:id="rId6"/>
    <p:sldId id="266" r:id="rId7"/>
    <p:sldId id="267" r:id="rId8"/>
    <p:sldId id="260" r:id="rId9"/>
    <p:sldId id="268" r:id="rId10"/>
    <p:sldId id="272" r:id="rId11"/>
    <p:sldId id="269" r:id="rId12"/>
    <p:sldId id="270" r:id="rId13"/>
    <p:sldId id="271" r:id="rId14"/>
    <p:sldId id="25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6" autoAdjust="0"/>
    <p:restoredTop sz="86376"/>
  </p:normalViewPr>
  <p:slideViewPr>
    <p:cSldViewPr snapToGrid="0">
      <p:cViewPr varScale="1">
        <p:scale>
          <a:sx n="98" d="100"/>
          <a:sy n="98" d="100"/>
        </p:scale>
        <p:origin x="124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75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85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53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352541" y="1983037"/>
            <a:ext cx="10269528" cy="4230684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34" y="3933742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73" y="3867304"/>
            <a:ext cx="1234387" cy="89863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1136E6A-7F9D-6E4D-8F82-8FC0B3543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95" y="4000280"/>
            <a:ext cx="2316591" cy="63268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4B6042E-C1B0-1B41-B958-D0A4B6A86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6549" b="24694"/>
          <a:stretch/>
        </p:blipFill>
        <p:spPr>
          <a:xfrm>
            <a:off x="4681785" y="5132583"/>
            <a:ext cx="2161240" cy="4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suxstellino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engage-labs" TargetMode="External"/><Relationship Id="rId5" Type="http://schemas.openxmlformats.org/officeDocument/2006/relationships/hyperlink" Target="https://alessandroalpi.blog/" TargetMode="External"/><Relationship Id="rId10" Type="http://schemas.openxmlformats.org/officeDocument/2006/relationships/image" Target="../media/image11.jfif"/><Relationship Id="rId4" Type="http://schemas.openxmlformats.org/officeDocument/2006/relationships/hyperlink" Target="http://linkedin.com/in/suxstellino" TargetMode="Externa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6331/deploy-ssis-catalog-to-azure-cloud--part-1/" TargetMode="External"/><Relationship Id="rId2" Type="http://schemas.openxmlformats.org/officeDocument/2006/relationships/hyperlink" Target="https://docs.microsoft.com/en-us/azure/data-factory/create-azure-ssis-integration-runti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devops/pipelines/build/variables?view=azure-devops&amp;tabs=yaml" TargetMode="External"/><Relationship Id="rId5" Type="http://schemas.openxmlformats.org/officeDocument/2006/relationships/hyperlink" Target="https://docs.microsoft.com/en-us/azure/devops/pipelines/agents/hosted?view=azure-devops&amp;tabs=yaml" TargetMode="External"/><Relationship Id="rId4" Type="http://schemas.openxmlformats.org/officeDocument/2006/relationships/hyperlink" Target="https://docs.microsoft.com/en-us/sql/integration-services/devops/ssis-devops-overview?view=sql-server-ver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Azure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DevOps</a:t>
            </a:r>
            <a:br>
              <a:rPr lang="it-IT" dirty="0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it-IT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Deploy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SSIS su SQL database</a:t>
            </a:r>
            <a:endParaRPr lang="it-IT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847" y="5244662"/>
            <a:ext cx="9144000" cy="990600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Alessandro Alpi</a:t>
            </a:r>
          </a:p>
          <a:p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suxstellino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– alessandro.alpi@engagelabs.it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93E81B2-E385-4E81-9522-A10E6124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44" y="5628009"/>
            <a:ext cx="659860" cy="6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280665B-09DC-4EDE-8C16-5776BD56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896" y="5647465"/>
            <a:ext cx="515733" cy="5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Lato</a:t>
            </a:r>
            <a:r>
              <a:rPr lang="en-US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SSDT (SQL Server Data Tools)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extension/Git Bash/VS Git integration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aggiuntivi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connessioni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dll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configurazioni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6012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Trigger su build server al push (no tag, semplice)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Creazione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artefatti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Pubblicazione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artefatti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degli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artefatti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Rilascio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aggiuntvi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7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9A90679-BC62-7942-936F-235F8C66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DEMO, mettiamo tutto insieme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2E9066-EDB0-0849-9CEF-57A6E8AB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Facciamo una pipeline completa</a:t>
            </a:r>
          </a:p>
        </p:txBody>
      </p:sp>
    </p:spTree>
    <p:extLst>
      <p:ext uri="{BB962C8B-B14F-4D97-AF65-F5344CB8AC3E}">
        <p14:creationId xmlns:p14="http://schemas.microsoft.com/office/powerpoint/2010/main" val="142032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6690F-98DD-4F4C-9821-F365CBBB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Follow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C3CAF0-17E3-654A-95FA-52D78CD6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       </a:t>
            </a:r>
            <a:r>
              <a:rPr lang="it-IT" dirty="0">
                <a:hlinkClick r:id="rId3"/>
              </a:rPr>
              <a:t>https://github.com/suxstellino</a:t>
            </a:r>
            <a:endParaRPr lang="it-IT" dirty="0">
              <a:hlinkClick r:id="rId4"/>
            </a:endParaRPr>
          </a:p>
          <a:p>
            <a:pPr marL="0" indent="0">
              <a:buNone/>
            </a:pPr>
            <a:endParaRPr lang="it-IT" dirty="0">
              <a:hlinkClick r:id="rId4"/>
            </a:endParaRPr>
          </a:p>
          <a:p>
            <a:pPr marL="0" indent="0">
              <a:buNone/>
            </a:pPr>
            <a:r>
              <a:rPr lang="it-IT" dirty="0"/>
              <a:t>       </a:t>
            </a:r>
            <a:r>
              <a:rPr lang="it-IT" dirty="0">
                <a:hlinkClick r:id="rId4"/>
              </a:rPr>
              <a:t>http://linkedin.com/in/suxstellino</a:t>
            </a:r>
            <a:endParaRPr lang="it-IT" dirty="0"/>
          </a:p>
          <a:p>
            <a:pPr marL="0" indent="0">
              <a:buNone/>
            </a:pPr>
            <a:endParaRPr lang="it-IT" dirty="0">
              <a:hlinkClick r:id="rId5"/>
            </a:endParaRPr>
          </a:p>
          <a:p>
            <a:pPr marL="0" indent="0">
              <a:buNone/>
            </a:pPr>
            <a:r>
              <a:rPr lang="it-IT" dirty="0"/>
              <a:t>       </a:t>
            </a:r>
            <a:r>
              <a:rPr lang="it-IT" dirty="0">
                <a:hlinkClick r:id="rId5"/>
              </a:rPr>
              <a:t>https://alessandroalpi.blog/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      </a:t>
            </a:r>
            <a:r>
              <a:rPr lang="it-IT" dirty="0">
                <a:hlinkClick r:id="rId6"/>
              </a:rPr>
              <a:t>https://www.linkedin.com/company/engage-labs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B737700-7F6D-4BDC-84AF-EEE16404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59860" cy="6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DFD3365-3000-40D6-A746-0D6A3108F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9" y="2709659"/>
            <a:ext cx="719341" cy="7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2CAFDEE4-8029-46FC-98C8-15CA83F20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11756" r="20222" b="16029"/>
          <a:stretch/>
        </p:blipFill>
        <p:spPr bwMode="auto">
          <a:xfrm>
            <a:off x="778719" y="3793787"/>
            <a:ext cx="719341" cy="6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A208584B-5E45-4213-A90E-128235FC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8" y="4812758"/>
            <a:ext cx="719341" cy="7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69B3121-1A11-40CA-B044-E0C65507317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174" y="5430952"/>
            <a:ext cx="3025302" cy="1270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4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Risorse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SSISDB con IR: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https://docs.microsoft.com/en-us/azure/data-factory/create-azure-ssis-integration-runtime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SSIS Catalog in Azure: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https://www.mssqltips.com/sqlservertip/6331/deploy-ssis-catalog-to-azure-cloud--part-1/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SSIS DevOps: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https://docs.microsoft.com/en-us/sql/integration-services/devops/ssis-devops-overview?view=sql-server-ver15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Agent Hosts: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https://docs.microsoft.com/en-us/azure/devops/pipelines/agents/hosted?view=azure-devops&amp;tabs=yaml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Predefined Variables: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https://docs.microsoft.com/en-us/azure/devops/pipelines/build/variables?view=azure-devops&amp;tabs=yaml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7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7B94CD-32A2-864D-9C94-177DFE46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67" y="3084259"/>
            <a:ext cx="1836281" cy="4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Premessa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svilupperemo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SSIS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faremo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alcuna schedule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Parleremo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pipeline di deploy e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possibilità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7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Obbiettivi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Rimuovere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l’approccio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manuale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deploy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Ridurre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l’errore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umano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durante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 procedure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Automatizzare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operazioni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repetitive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Sfruttare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il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flusso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390066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Ostacoli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Tecnologia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efficace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sì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datata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Scarso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 team working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Poca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varietà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strumenti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community non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esperta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Strumenti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terze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parti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spesso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adatti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 CLI, no API)</a:t>
            </a:r>
          </a:p>
        </p:txBody>
      </p:sp>
    </p:spTree>
    <p:extLst>
      <p:ext uri="{BB962C8B-B14F-4D97-AF65-F5344CB8AC3E}">
        <p14:creationId xmlns:p14="http://schemas.microsoft.com/office/powerpoint/2010/main" val="207332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Esperienze</a:t>
            </a:r>
            <a:r>
              <a:rPr lang="en-US" dirty="0"/>
              <a:t> </a:t>
            </a:r>
            <a:r>
              <a:rPr lang="en-US" dirty="0" err="1"/>
              <a:t>personali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Cross-platform con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tecnologie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legacy (AS400, Access,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ecc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Strumenti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moderni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ma non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pronti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DevOps (Vertica)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numerosi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variegate (e con tanti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conflitti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Anche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tutto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Microsoft, ma non basta</a:t>
            </a:r>
          </a:p>
        </p:txBody>
      </p:sp>
    </p:spTree>
    <p:extLst>
      <p:ext uri="{BB962C8B-B14F-4D97-AF65-F5344CB8AC3E}">
        <p14:creationId xmlns:p14="http://schemas.microsoft.com/office/powerpoint/2010/main" val="208883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Soluzioni</a:t>
            </a:r>
            <a:r>
              <a:rPr lang="en-US" dirty="0"/>
              <a:t> </a:t>
            </a:r>
            <a:r>
              <a:rPr lang="en-US" dirty="0" err="1"/>
              <a:t>adottate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Investimento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estremo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mindset e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cultura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Poi… Jira cloud/on premises e Jenkins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Poi… Full Azure DevOps Services/on premises con git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Poi… Azure DevOps Services con Octopus Deploy</a:t>
            </a:r>
          </a:p>
        </p:txBody>
      </p:sp>
    </p:spTree>
    <p:extLst>
      <p:ext uri="{BB962C8B-B14F-4D97-AF65-F5344CB8AC3E}">
        <p14:creationId xmlns:p14="http://schemas.microsoft.com/office/powerpoint/2010/main" val="176484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9A90679-BC62-7942-936F-235F8C66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 full Azure DevOps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2E9066-EDB0-0849-9CEF-57A6E8AB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Git + Azure DevOps Services</a:t>
            </a:r>
          </a:p>
        </p:txBody>
      </p:sp>
    </p:spTree>
    <p:extLst>
      <p:ext uri="{BB962C8B-B14F-4D97-AF65-F5344CB8AC3E}">
        <p14:creationId xmlns:p14="http://schemas.microsoft.com/office/powerpoint/2010/main" val="207266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4C4-DD3D-4416-9979-472E72BC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Prerequisiti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5B5F-FFFF-4D4A-80AC-CF573869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ADF SSIS Integration Runtime (account Azure)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SSISDB setup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repo con SSIS solution</a:t>
            </a:r>
          </a:p>
        </p:txBody>
      </p:sp>
    </p:spTree>
    <p:extLst>
      <p:ext uri="{BB962C8B-B14F-4D97-AF65-F5344CB8AC3E}">
        <p14:creationId xmlns:p14="http://schemas.microsoft.com/office/powerpoint/2010/main" val="1612436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430</Words>
  <Application>Microsoft Office PowerPoint</Application>
  <PresentationFormat>Widescreen</PresentationFormat>
  <Paragraphs>68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Azure DevOps Deploy SSIS su SQL database</vt:lpstr>
      <vt:lpstr>Sponsors</vt:lpstr>
      <vt:lpstr>Premessa</vt:lpstr>
      <vt:lpstr>Obbiettivi</vt:lpstr>
      <vt:lpstr>Ostacoli</vt:lpstr>
      <vt:lpstr>Esperienze personali</vt:lpstr>
      <vt:lpstr>Soluzioni adottate</vt:lpstr>
      <vt:lpstr>Soluzione full Azure DevOps</vt:lpstr>
      <vt:lpstr>Prerequisiti</vt:lpstr>
      <vt:lpstr>Lato development</vt:lpstr>
      <vt:lpstr>Build</vt:lpstr>
      <vt:lpstr>Release</vt:lpstr>
      <vt:lpstr>DEMO, mettiamo tutto insieme</vt:lpstr>
      <vt:lpstr>Follow me</vt:lpstr>
      <vt:lpstr>Risorse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Alessandro Alpi</cp:lastModifiedBy>
  <cp:revision>40</cp:revision>
  <dcterms:created xsi:type="dcterms:W3CDTF">2019-02-08T06:58:32Z</dcterms:created>
  <dcterms:modified xsi:type="dcterms:W3CDTF">2021-06-11T06:31:14Z</dcterms:modified>
</cp:coreProperties>
</file>